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60" r:id="rId5"/>
    <p:sldId id="257" r:id="rId6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224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F53C27-491D-44DF-9D6A-B66B4322843D}" type="datetimeFigureOut">
              <a:rPr lang="en-FI" smtClean="0"/>
              <a:t>07/02/2025</a:t>
            </a:fld>
            <a:endParaRPr lang="en-F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F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ABF53-3772-40B4-B15F-89B66BBE5C57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4018223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BF53-3772-40B4-B15F-89B66BBE5C57}" type="slidenum">
              <a:rPr lang="en-FI" smtClean="0"/>
              <a:t>3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841188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B24D50-3199-6C98-8B8A-41B3C06651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E6BA4B-4DF8-864F-F4E6-D200D124BC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E8CD3D-E0C0-29BF-6510-423CEECC08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FI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DC8500-F3A6-495F-6504-7E4C3F14AE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3ABF53-3772-40B4-B15F-89B66BBE5C57}" type="slidenum">
              <a:rPr lang="en-FI" smtClean="0"/>
              <a:t>4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837042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180E6-55CD-CD0E-D44B-CE38E63B20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595F54-C86B-0200-EAD6-94FDA06A5A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322CC-C1E4-8E70-0CB5-9E626BFB0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DCE36-D0D1-0497-40C2-9948BCAE6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985BC-FAA1-76EE-FA66-C73BF3FE0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584547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76F2B-D03A-2D68-4C19-AF897D826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7C9AB4-DCE8-A87E-D33E-3932AE41E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102D4-7246-1ECC-2C11-B95A04004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CD701-F058-A03F-08A3-433498EAF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ADB64-C743-8B63-50AD-7D904947F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404781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B1DD8D-06A7-56B5-6757-F76252BFFB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BEE270-5FD3-C769-753B-415C69E22E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FC34EC-C243-5B88-0A52-13BACA8B2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FB01A-26E2-478C-4BFB-2DF7D5634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F9622-669A-7C64-0D9B-69CEF2F56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391197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047CD-452C-5B4A-731E-C8A438270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111B6-75CF-0769-D8A9-55EC1B0E1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0C393-456F-BBF6-F201-C407A63A3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3BB50-D2E7-1B26-76F9-61743A13A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9B8C4-D053-DBA5-CE00-8134919B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945572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B1919-6EFD-CB60-A28A-C3094925A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052A8B-F433-F836-74A7-02F2BEE86E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CD862-C542-5EFA-1CCD-ACC7A7E74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4C476-F194-6B83-CC86-30C5B6DCF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5D505-7D66-575A-0E3B-A7EF4ABA2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735732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A160F-A022-1DFE-1603-32292158F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0ACE4-1043-71B1-0A5C-98814F2992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10599-97D7-A153-A165-8A076E4E4C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E0FD71-A0F9-FF70-E8B5-744A0D22A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3B6FF-5E41-18B0-1681-CF217E448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3192B5-5B15-533F-FC61-EA4DD5AA4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836843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1C996-F54F-3178-AA4D-57B96DD36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9E2A8E-FE99-8D12-DBD7-18846DA61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AFE4E-6229-D8F9-2E9F-6E5EF3834B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FFF2A1-61E9-FDB6-28A2-18FA58BF55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9A9B93-8FB4-D1AC-11F3-C3D9335426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083B5E-1D08-D2C0-8CE5-32632174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6AAC69-3C20-7102-6206-EBBD7D556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131FCD-ABBC-56E8-8F65-24D1E6FB6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652413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495E5-241B-78A0-629F-9F78EFF8D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9DBA0F-C311-3914-7C21-1A554090B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3D07A1-911D-E7FD-BA12-3B253D6B5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7EA77B-052D-D392-A914-1C22D9904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207466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FC1DD0-A898-AD3A-1557-62EE8A7AB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2D9B91-B221-A87B-6744-E142EB557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8173B9-31E9-042F-7187-6287ED33A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809379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18601-CF1B-440C-4D0C-D2C57F540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D0C53-D577-E6BA-1C0E-B590B31F91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1A788-E230-90B7-D8E7-E2A809CFC1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186D9D-15B2-6D64-C1D4-CBA6A5B86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D243E-B27C-80C6-3823-4B7973341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ECC4B-D3F9-9036-DE25-A8B2DF2DB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1707568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F4E90-95BB-AAE7-E66E-F6BFBD01A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E68177-CF55-AA41-DA4E-FC400C8A9E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F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C0AF4B-DAD3-3DED-6916-F90BB9529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945AA-DEB2-46C7-E8FA-1BC0C357E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1C4A28-08C0-C81F-B32B-D7A1A67E7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508BE-D60A-A105-AFC9-A6F6E2477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3526259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E3E831-A255-4425-8795-4071BA430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F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AE6595-CD48-9E22-0EBC-AC4161E8D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F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CD9F4-8A02-D1A1-1E66-4E2336AEB7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9DB944-2D55-4754-AFFF-4ED7FC370BC5}" type="datetimeFigureOut">
              <a:rPr lang="en-FI" smtClean="0"/>
              <a:t>06/02/2025</a:t>
            </a:fld>
            <a:endParaRPr lang="en-F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479EB-C553-D484-5E4C-DEFB661AB4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F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1CD56-5BE0-C6E3-3324-5ACBC7ED91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7A9B3D-B4C7-4AAC-8362-2CE68D43CCD3}" type="slidenum">
              <a:rPr lang="en-FI" smtClean="0"/>
              <a:t>‹#›</a:t>
            </a:fld>
            <a:endParaRPr lang="en-FI"/>
          </a:p>
        </p:txBody>
      </p:sp>
    </p:spTree>
    <p:extLst>
      <p:ext uri="{BB962C8B-B14F-4D97-AF65-F5344CB8AC3E}">
        <p14:creationId xmlns:p14="http://schemas.microsoft.com/office/powerpoint/2010/main" val="2640029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pensive-customer-thinking-special-offer_6628809.htm#fromView=keyword&amp;page=1&amp;position=3&amp;uuid=19184425-b671-46a9-8d85-2db38000211f&amp;query=Man+Thinking" TargetMode="External"/><Relationship Id="rId2" Type="http://schemas.openxmlformats.org/officeDocument/2006/relationships/hyperlink" Target="https://tremaineeto.medium.com/who-first-created-and-drew-the-golang-gopher-bc25149acdc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enor.com/en-GB/view/m-tsung-osu-mania-gif-2031866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7266E-070E-7100-5F1A-042B89D50F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F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AB2C78-CB85-05D6-AA44-287D75ED50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FI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F37317-26BE-72C5-A6A1-39D62B6DA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1100" y="0"/>
            <a:ext cx="133731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CCFCD5-B164-D442-D91E-DF2352AEAD65}"/>
              </a:ext>
            </a:extLst>
          </p:cNvPr>
          <p:cNvSpPr/>
          <p:nvPr/>
        </p:nvSpPr>
        <p:spPr>
          <a:xfrm rot="404571">
            <a:off x="-379578" y="-793538"/>
            <a:ext cx="3390436" cy="79582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glow rad="1270000">
              <a:schemeClr val="tx1">
                <a:lumMod val="95000"/>
                <a:lumOff val="5000"/>
                <a:alpha val="85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6B87E9-13C8-7E2C-FFF1-36058B54A035}"/>
              </a:ext>
            </a:extLst>
          </p:cNvPr>
          <p:cNvSpPr txBox="1"/>
          <p:nvPr/>
        </p:nvSpPr>
        <p:spPr>
          <a:xfrm>
            <a:off x="182786" y="145683"/>
            <a:ext cx="29668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 err="1">
                <a:solidFill>
                  <a:schemeClr val="bg1"/>
                </a:solidFill>
                <a:latin typeface="Bahnschrift" panose="020B0502040204020203" pitchFamily="34" charset="0"/>
                <a:ea typeface="ADLaM Display" panose="020F0502020204030204" pitchFamily="2" charset="0"/>
                <a:cs typeface="Aptos Serif" panose="020B0502040204020203" pitchFamily="18" charset="0"/>
              </a:rPr>
              <a:t>Chartview</a:t>
            </a:r>
            <a:endParaRPr lang="en-FI" sz="4800" dirty="0">
              <a:solidFill>
                <a:schemeClr val="bg1"/>
              </a:solidFill>
              <a:latin typeface="Bahnschrift" panose="020B0502040204020203" pitchFamily="34" charset="0"/>
              <a:ea typeface="ADLaM Display" panose="020F0502020204030204" pitchFamily="2" charset="0"/>
              <a:cs typeface="Aptos Serif" panose="020B05020402040202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791874-84A1-C14B-55EE-BD9B31328CE7}"/>
              </a:ext>
            </a:extLst>
          </p:cNvPr>
          <p:cNvSpPr txBox="1"/>
          <p:nvPr/>
        </p:nvSpPr>
        <p:spPr>
          <a:xfrm>
            <a:off x="219028" y="937697"/>
            <a:ext cx="26765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>
                    <a:lumMod val="85000"/>
                  </a:schemeClr>
                </a:solidFill>
              </a:rPr>
              <a:t>A Fast VSRG chart viewer made in Go</a:t>
            </a:r>
            <a:endParaRPr lang="en-FI" sz="28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1026" name="Picture 2" descr="Who first created and drew the Golang gopher? | by Tremaine Eto | Medium">
            <a:extLst>
              <a:ext uri="{FF2B5EF4-FFF2-40B4-BE49-F238E27FC236}">
                <a16:creationId xmlns:a16="http://schemas.microsoft.com/office/drawing/2014/main" id="{0214A88A-C5CC-9F11-F121-C9DDC7953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960" y="1849662"/>
            <a:ext cx="380955" cy="380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FDC63E3-9364-AE5C-DE6C-09E9B764B9D9}"/>
              </a:ext>
            </a:extLst>
          </p:cNvPr>
          <p:cNvSpPr txBox="1"/>
          <p:nvPr/>
        </p:nvSpPr>
        <p:spPr>
          <a:xfrm>
            <a:off x="333961" y="6342985"/>
            <a:ext cx="1963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by Oliver Pitkänen</a:t>
            </a:r>
            <a:endParaRPr lang="en-FI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119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ensive customer thinking over special offer">
            <a:extLst>
              <a:ext uri="{FF2B5EF4-FFF2-40B4-BE49-F238E27FC236}">
                <a16:creationId xmlns:a16="http://schemas.microsoft.com/office/drawing/2014/main" id="{E8FC372F-4C0D-608D-1C26-E089CBE82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6776" y="1"/>
            <a:ext cx="1029522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A7EC243-58EF-BBD2-D1C8-81308962D449}"/>
              </a:ext>
            </a:extLst>
          </p:cNvPr>
          <p:cNvSpPr/>
          <p:nvPr/>
        </p:nvSpPr>
        <p:spPr>
          <a:xfrm rot="404571">
            <a:off x="-389391" y="-626957"/>
            <a:ext cx="6227924" cy="7958213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effectLst>
            <a:glow rad="1270000">
              <a:schemeClr val="tx1">
                <a:lumMod val="95000"/>
                <a:lumOff val="5000"/>
                <a:alpha val="85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FI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E84FB5-1784-193F-5E12-0150F2C5B439}"/>
              </a:ext>
            </a:extLst>
          </p:cNvPr>
          <p:cNvSpPr txBox="1"/>
          <p:nvPr/>
        </p:nvSpPr>
        <p:spPr>
          <a:xfrm>
            <a:off x="182786" y="145683"/>
            <a:ext cx="59132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  <a:latin typeface="Bahnschrift" panose="020B0502040204020203" pitchFamily="34" charset="0"/>
                <a:ea typeface="ADLaM Display" panose="020F0502020204030204" pitchFamily="2" charset="0"/>
                <a:cs typeface="Aptos Serif" panose="020B0502040204020203" pitchFamily="18" charset="0"/>
              </a:rPr>
              <a:t>So… what is a VSRG?</a:t>
            </a:r>
            <a:endParaRPr lang="en-FI" sz="4800" dirty="0">
              <a:solidFill>
                <a:schemeClr val="bg1"/>
              </a:solidFill>
              <a:latin typeface="Bahnschrift" panose="020B0502040204020203" pitchFamily="34" charset="0"/>
              <a:ea typeface="ADLaM Display" panose="020F0502020204030204" pitchFamily="2" charset="0"/>
              <a:cs typeface="Aptos Serif" panose="020B05020402040202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12E2BF-4BB7-819B-5E63-1F2B0D4EB751}"/>
              </a:ext>
            </a:extLst>
          </p:cNvPr>
          <p:cNvSpPr txBox="1"/>
          <p:nvPr/>
        </p:nvSpPr>
        <p:spPr>
          <a:xfrm>
            <a:off x="219027" y="937697"/>
            <a:ext cx="294327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>
                    <a:lumMod val="85000"/>
                  </a:schemeClr>
                </a:solidFill>
              </a:rPr>
              <a:t>VSRG stands for:</a:t>
            </a:r>
          </a:p>
          <a:p>
            <a:r>
              <a:rPr lang="en-GB" sz="2800" b="1" dirty="0">
                <a:solidFill>
                  <a:schemeClr val="bg1">
                    <a:lumMod val="85000"/>
                  </a:schemeClr>
                </a:solidFill>
              </a:rPr>
              <a:t>V</a:t>
            </a:r>
            <a:r>
              <a:rPr lang="en-GB" sz="2800" dirty="0">
                <a:solidFill>
                  <a:schemeClr val="bg1">
                    <a:lumMod val="85000"/>
                  </a:schemeClr>
                </a:solidFill>
              </a:rPr>
              <a:t>ertically</a:t>
            </a:r>
          </a:p>
          <a:p>
            <a:r>
              <a:rPr lang="en-GB" sz="2800" b="1" dirty="0">
                <a:solidFill>
                  <a:schemeClr val="bg1">
                    <a:lumMod val="85000"/>
                  </a:schemeClr>
                </a:solidFill>
              </a:rPr>
              <a:t>S</a:t>
            </a:r>
            <a:r>
              <a:rPr lang="en-GB" sz="2800" dirty="0">
                <a:solidFill>
                  <a:schemeClr val="bg1">
                    <a:lumMod val="85000"/>
                  </a:schemeClr>
                </a:solidFill>
              </a:rPr>
              <a:t>crolling</a:t>
            </a:r>
          </a:p>
          <a:p>
            <a:r>
              <a:rPr lang="en-GB" sz="2800" b="1" dirty="0">
                <a:solidFill>
                  <a:schemeClr val="bg1">
                    <a:lumMod val="85000"/>
                  </a:schemeClr>
                </a:solidFill>
              </a:rPr>
              <a:t>R</a:t>
            </a:r>
            <a:r>
              <a:rPr lang="en-GB" sz="2800" dirty="0">
                <a:solidFill>
                  <a:schemeClr val="bg1">
                    <a:lumMod val="85000"/>
                  </a:schemeClr>
                </a:solidFill>
              </a:rPr>
              <a:t>hythm</a:t>
            </a:r>
          </a:p>
          <a:p>
            <a:r>
              <a:rPr lang="en-GB" sz="2800" b="1" dirty="0">
                <a:solidFill>
                  <a:schemeClr val="bg1">
                    <a:lumMod val="85000"/>
                  </a:schemeClr>
                </a:solidFill>
              </a:rPr>
              <a:t>G</a:t>
            </a:r>
            <a:r>
              <a:rPr lang="en-GB" sz="2800" dirty="0">
                <a:solidFill>
                  <a:schemeClr val="bg1">
                    <a:lumMod val="85000"/>
                  </a:schemeClr>
                </a:solidFill>
              </a:rPr>
              <a:t>ame</a:t>
            </a:r>
          </a:p>
          <a:p>
            <a:endParaRPr lang="en-GB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GB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GB" sz="2800" dirty="0">
                <a:solidFill>
                  <a:schemeClr val="bg1">
                    <a:lumMod val="85000"/>
                  </a:schemeClr>
                </a:solidFill>
              </a:rPr>
              <a:t>Requirements:</a:t>
            </a:r>
          </a:p>
          <a:p>
            <a:r>
              <a:rPr lang="en-GB" sz="2800" dirty="0">
                <a:solidFill>
                  <a:schemeClr val="bg1">
                    <a:lumMod val="85000"/>
                  </a:schemeClr>
                </a:solidFill>
              </a:rPr>
              <a:t>1. Is a rhythm game</a:t>
            </a:r>
          </a:p>
          <a:p>
            <a:r>
              <a:rPr lang="en-GB" sz="2800" dirty="0">
                <a:solidFill>
                  <a:schemeClr val="bg1">
                    <a:lumMod val="85000"/>
                  </a:schemeClr>
                </a:solidFill>
              </a:rPr>
              <a:t>2. Scrolls vertically either up or down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1D6955-C78D-B27F-CEDD-31192558776F}"/>
              </a:ext>
            </a:extLst>
          </p:cNvPr>
          <p:cNvSpPr txBox="1"/>
          <p:nvPr/>
        </p:nvSpPr>
        <p:spPr>
          <a:xfrm>
            <a:off x="11143315" y="6642555"/>
            <a:ext cx="104868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1">
                    <a:lumMod val="65000"/>
                  </a:schemeClr>
                </a:solidFill>
              </a:rPr>
              <a:t>bad quality image ;(</a:t>
            </a:r>
            <a:endParaRPr lang="en-FI" sz="8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1" name="Picture 10" descr="A screenshot of a video game&#10;&#10;Description automatically generated">
            <a:extLst>
              <a:ext uri="{FF2B5EF4-FFF2-40B4-BE49-F238E27FC236}">
                <a16:creationId xmlns:a16="http://schemas.microsoft.com/office/drawing/2014/main" id="{25C2C49D-3516-2E9D-E8BB-7295E4A057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317" y="1515692"/>
            <a:ext cx="2059734" cy="285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332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B6AE9A-0BA8-1B3C-1157-370AC145C986}"/>
              </a:ext>
            </a:extLst>
          </p:cNvPr>
          <p:cNvSpPr txBox="1"/>
          <p:nvPr/>
        </p:nvSpPr>
        <p:spPr>
          <a:xfrm>
            <a:off x="182786" y="145683"/>
            <a:ext cx="76277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  <a:latin typeface="Bahnschrift" panose="020B0502040204020203" pitchFamily="34" charset="0"/>
                <a:ea typeface="ADLaM Display" panose="020F0502020204030204" pitchFamily="2" charset="0"/>
                <a:cs typeface="Aptos Serif" panose="020B0502040204020203" pitchFamily="18" charset="0"/>
              </a:rPr>
              <a:t>How does </a:t>
            </a:r>
            <a:r>
              <a:rPr lang="en-GB" sz="4800" dirty="0" err="1">
                <a:solidFill>
                  <a:schemeClr val="bg1"/>
                </a:solidFill>
                <a:latin typeface="Bahnschrift" panose="020B0502040204020203" pitchFamily="34" charset="0"/>
                <a:ea typeface="ADLaM Display" panose="020F0502020204030204" pitchFamily="2" charset="0"/>
                <a:cs typeface="Aptos Serif" panose="020B0502040204020203" pitchFamily="18" charset="0"/>
              </a:rPr>
              <a:t>Chartview</a:t>
            </a:r>
            <a:r>
              <a:rPr lang="en-GB" sz="4800" dirty="0">
                <a:solidFill>
                  <a:schemeClr val="bg1"/>
                </a:solidFill>
                <a:latin typeface="Bahnschrift" panose="020B0502040204020203" pitchFamily="34" charset="0"/>
                <a:ea typeface="ADLaM Display" panose="020F0502020204030204" pitchFamily="2" charset="0"/>
                <a:cs typeface="Aptos Serif" panose="020B0502040204020203" pitchFamily="18" charset="0"/>
              </a:rPr>
              <a:t> work?</a:t>
            </a:r>
            <a:endParaRPr lang="en-FI" sz="4800" dirty="0">
              <a:solidFill>
                <a:schemeClr val="bg1"/>
              </a:solidFill>
              <a:latin typeface="Bahnschrift" panose="020B0502040204020203" pitchFamily="34" charset="0"/>
              <a:ea typeface="ADLaM Display" panose="020F0502020204030204" pitchFamily="2" charset="0"/>
              <a:cs typeface="Aptos Serif" panose="020B05020402040202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06C0D7-5786-6F23-C981-9FF43EA82EBF}"/>
              </a:ext>
            </a:extLst>
          </p:cNvPr>
          <p:cNvSpPr txBox="1"/>
          <p:nvPr/>
        </p:nvSpPr>
        <p:spPr>
          <a:xfrm>
            <a:off x="182786" y="976680"/>
            <a:ext cx="499881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chemeClr val="bg1">
                    <a:lumMod val="65000"/>
                  </a:schemeClr>
                </a:solidFill>
              </a:rPr>
              <a:t>Importing</a:t>
            </a:r>
          </a:p>
          <a:p>
            <a:pPr marL="457200" indent="-457200">
              <a:buAutoNum type="arabicPeriod"/>
            </a:pPr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Reads in a chart file(s) dropped into the application window, and unpacks it if necessary</a:t>
            </a:r>
          </a:p>
          <a:p>
            <a:pPr marL="457200" indent="-457200">
              <a:buAutoNum type="arabicPeriod"/>
            </a:pPr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Reads the associated audio file(s) into memory</a:t>
            </a:r>
          </a:p>
          <a:p>
            <a:pPr marL="457200" indent="-457200">
              <a:buAutoNum type="arabicPeriod"/>
            </a:pPr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Converts the chart(s) to a common manageable format</a:t>
            </a:r>
          </a:p>
          <a:p>
            <a:pPr marL="457200" indent="-457200">
              <a:buAutoNum type="arabicPeriod"/>
            </a:pPr>
            <a:r>
              <a:rPr lang="en-GB" sz="2000" dirty="0">
                <a:solidFill>
                  <a:schemeClr val="bg1">
                    <a:lumMod val="65000"/>
                  </a:schemeClr>
                </a:solidFill>
              </a:rPr>
              <a:t>Displays the chart on screen, and allows switching between loaded ones through a dropdown</a:t>
            </a:r>
            <a:endParaRPr lang="en-FI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3AC509-6CB1-91CB-DE6F-59D58241D85D}"/>
              </a:ext>
            </a:extLst>
          </p:cNvPr>
          <p:cNvSpPr txBox="1"/>
          <p:nvPr/>
        </p:nvSpPr>
        <p:spPr>
          <a:xfrm>
            <a:off x="7010402" y="976680"/>
            <a:ext cx="499881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1" dirty="0">
                <a:solidFill>
                  <a:schemeClr val="bg1">
                    <a:lumMod val="65000"/>
                  </a:schemeClr>
                </a:solidFill>
              </a:rPr>
              <a:t>Exporting</a:t>
            </a:r>
          </a:p>
          <a:p>
            <a:pPr marL="457200" indent="-457200">
              <a:buAutoNum type="arabicPeriod"/>
            </a:pPr>
            <a:r>
              <a:rPr lang="en-GB" sz="2800" dirty="0">
                <a:solidFill>
                  <a:schemeClr val="bg1">
                    <a:lumMod val="65000"/>
                  </a:schemeClr>
                </a:solidFill>
              </a:rPr>
              <a:t>Takes the imported common format and writes it into a specified text or packed format</a:t>
            </a:r>
          </a:p>
          <a:p>
            <a:pPr marL="457200" indent="-457200">
              <a:buAutoNum type="arabicPeriod"/>
            </a:pPr>
            <a:r>
              <a:rPr lang="en-GB" sz="2800" dirty="0">
                <a:solidFill>
                  <a:schemeClr val="bg1">
                    <a:lumMod val="65000"/>
                  </a:schemeClr>
                </a:solidFill>
              </a:rPr>
              <a:t>Writes the audio from memory to a file</a:t>
            </a:r>
          </a:p>
          <a:p>
            <a:pPr marL="457200" indent="-457200">
              <a:buAutoNum type="arabicPeriod"/>
            </a:pPr>
            <a:r>
              <a:rPr lang="en-GB" sz="2800" dirty="0">
                <a:solidFill>
                  <a:schemeClr val="bg1">
                    <a:lumMod val="65000"/>
                  </a:schemeClr>
                </a:solidFill>
              </a:rPr>
              <a:t>If packing is required, it will pack it into a compressed chart file</a:t>
            </a:r>
          </a:p>
        </p:txBody>
      </p:sp>
      <p:pic>
        <p:nvPicPr>
          <p:cNvPr id="10" name="Picture 9" descr="A computer screen shot of a program code&#10;&#10;Description automatically generated">
            <a:extLst>
              <a:ext uri="{FF2B5EF4-FFF2-40B4-BE49-F238E27FC236}">
                <a16:creationId xmlns:a16="http://schemas.microsoft.com/office/drawing/2014/main" id="{45D26A94-2C97-7146-10CC-6336D212A8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46" y="4492892"/>
            <a:ext cx="4076294" cy="194316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05FBE2-FDE3-8FCD-0F15-75070BE6C44A}"/>
              </a:ext>
            </a:extLst>
          </p:cNvPr>
          <p:cNvSpPr txBox="1"/>
          <p:nvPr/>
        </p:nvSpPr>
        <p:spPr>
          <a:xfrm>
            <a:off x="8080379" y="5696654"/>
            <a:ext cx="2858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Haven’t implemented yet ;(</a:t>
            </a:r>
            <a:endParaRPr lang="en-FI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787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7C47EB-3955-F662-7274-11D887F1E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EF93386-FE83-CD4A-38A7-99A041A8364F}"/>
              </a:ext>
            </a:extLst>
          </p:cNvPr>
          <p:cNvSpPr txBox="1"/>
          <p:nvPr/>
        </p:nvSpPr>
        <p:spPr>
          <a:xfrm>
            <a:off x="182786" y="145683"/>
            <a:ext cx="76277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>
                <a:solidFill>
                  <a:schemeClr val="bg1"/>
                </a:solidFill>
                <a:latin typeface="Bahnschrift" panose="020B0502040204020203" pitchFamily="34" charset="0"/>
                <a:ea typeface="ADLaM Display" panose="020F0502020204030204" pitchFamily="2" charset="0"/>
                <a:cs typeface="Aptos Serif" panose="020B0502040204020203" pitchFamily="18" charset="0"/>
              </a:rPr>
              <a:t>Example use cases</a:t>
            </a:r>
            <a:endParaRPr lang="en-FI" sz="4800" dirty="0">
              <a:solidFill>
                <a:schemeClr val="bg1"/>
              </a:solidFill>
              <a:latin typeface="Bahnschrift" panose="020B0502040204020203" pitchFamily="34" charset="0"/>
              <a:ea typeface="ADLaM Display" panose="020F0502020204030204" pitchFamily="2" charset="0"/>
              <a:cs typeface="Aptos Serif" panose="020B05020402040202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AE22CB-8E24-7322-4BC4-1BB30708D2D9}"/>
              </a:ext>
            </a:extLst>
          </p:cNvPr>
          <p:cNvSpPr txBox="1"/>
          <p:nvPr/>
        </p:nvSpPr>
        <p:spPr>
          <a:xfrm>
            <a:off x="182786" y="976680"/>
            <a:ext cx="118264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GB" sz="3600" dirty="0">
                <a:solidFill>
                  <a:schemeClr val="bg1">
                    <a:lumMod val="65000"/>
                  </a:schemeClr>
                </a:solidFill>
              </a:rPr>
              <a:t>Viewing most common chart formats in a single application instead of needing a different one for each of them</a:t>
            </a:r>
          </a:p>
          <a:p>
            <a:pPr marL="457200" indent="-457200">
              <a:buAutoNum type="arabicPeriod"/>
            </a:pPr>
            <a:r>
              <a:rPr lang="en-GB" sz="3600" dirty="0">
                <a:solidFill>
                  <a:schemeClr val="bg1">
                    <a:lumMod val="65000"/>
                  </a:schemeClr>
                </a:solidFill>
              </a:rPr>
              <a:t>Converting a chart to a different format for games that do not support the original format</a:t>
            </a:r>
          </a:p>
          <a:p>
            <a:pPr marL="457200" indent="-457200">
              <a:buAutoNum type="arabicPeriod"/>
            </a:pPr>
            <a:r>
              <a:rPr lang="en-GB" sz="3600" dirty="0">
                <a:solidFill>
                  <a:schemeClr val="bg1">
                    <a:lumMod val="65000"/>
                  </a:schemeClr>
                </a:solidFill>
              </a:rPr>
              <a:t>Easily view if any notes in the chart are not snapped to the correct beat</a:t>
            </a:r>
            <a:endParaRPr lang="en-FI" sz="36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1255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F239A-E62C-98BE-B4E9-27EB414120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/>
          <a:p>
            <a:r>
              <a:rPr lang="en-GB" sz="1600" dirty="0"/>
              <a:t>Golang gopher: </a:t>
            </a:r>
            <a:r>
              <a:rPr lang="en-GB" sz="1600" dirty="0">
                <a:hlinkClick r:id="rId2"/>
              </a:rPr>
              <a:t>https://tremaineeto.medium.com/who-first-created-and-drew-the-golang-gopher-bc25149acdc2</a:t>
            </a:r>
            <a:endParaRPr lang="en-GB" sz="1600" dirty="0"/>
          </a:p>
          <a:p>
            <a:r>
              <a:rPr lang="en-GB" sz="1600" dirty="0"/>
              <a:t>Man thinking: </a:t>
            </a:r>
            <a:r>
              <a:rPr lang="en-GB" sz="1600" dirty="0">
                <a:hlinkClick r:id="rId3"/>
              </a:rPr>
              <a:t>https://www.freepik.com/free-photo/pensive-customer-thinking-special-offer_6628809.htm#fromView=keyword&amp;page=1&amp;position=3&amp;uuid=19184425-b671-46a9-8d85-2db38000211f&amp;query=Man+Thinking</a:t>
            </a:r>
            <a:endParaRPr lang="en-GB" sz="1600" dirty="0"/>
          </a:p>
          <a:p>
            <a:r>
              <a:rPr lang="en-GB" sz="1600" dirty="0"/>
              <a:t>VSRG gif: </a:t>
            </a:r>
            <a:r>
              <a:rPr lang="en-GB" sz="1600" dirty="0">
                <a:hlinkClick r:id="rId4"/>
              </a:rPr>
              <a:t>https://tenor.com/en-GB/view/m-tsung-osu-mania-gif-20318667</a:t>
            </a:r>
            <a:endParaRPr lang="en-GB" sz="1600" dirty="0"/>
          </a:p>
          <a:p>
            <a:endParaRPr lang="en-GB" sz="1600" dirty="0"/>
          </a:p>
          <a:p>
            <a:endParaRPr lang="en-FI" sz="1600" dirty="0"/>
          </a:p>
        </p:txBody>
      </p:sp>
    </p:spTree>
    <p:extLst>
      <p:ext uri="{BB962C8B-B14F-4D97-AF65-F5344CB8AC3E}">
        <p14:creationId xmlns:p14="http://schemas.microsoft.com/office/powerpoint/2010/main" val="663552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517</TotalTime>
  <Words>271</Words>
  <Application>Microsoft Office PowerPoint</Application>
  <PresentationFormat>Widescreen</PresentationFormat>
  <Paragraphs>35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Bahnschrift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Oliver Pitkänen</dc:creator>
  <cp:lastModifiedBy>Oliver Pitkänen</cp:lastModifiedBy>
  <cp:revision>9</cp:revision>
  <dcterms:created xsi:type="dcterms:W3CDTF">2025-02-06T21:42:49Z</dcterms:created>
  <dcterms:modified xsi:type="dcterms:W3CDTF">2025-02-07T06:20:26Z</dcterms:modified>
</cp:coreProperties>
</file>

<file path=docProps/thumbnail.jpeg>
</file>